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3792" autoAdjust="0"/>
  </p:normalViewPr>
  <p:slideViewPr>
    <p:cSldViewPr snapToGrid="0">
      <p:cViewPr>
        <p:scale>
          <a:sx n="75" d="100"/>
          <a:sy n="75" d="100"/>
        </p:scale>
        <p:origin x="1170" y="120"/>
      </p:cViewPr>
      <p:guideLst/>
    </p:cSldViewPr>
  </p:slideViewPr>
  <p:notesTextViewPr>
    <p:cViewPr>
      <p:scale>
        <a:sx n="1" d="1"/>
        <a:sy n="1" d="1"/>
      </p:scale>
      <p:origin x="0" y="-6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402638"/>
            <a:ext cx="7770537" cy="45561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361412" y="5359045"/>
            <a:ext cx="202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installes 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/>
              <a:t>(re)demmare</a:t>
            </a:r>
            <a:r>
              <a:rPr lang="fr-FR" dirty="0"/>
              <a:t> le </a:t>
            </a:r>
            <a:r>
              <a:rPr lang="fr-FR" dirty="0" err="1"/>
              <a:t>servur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C1D56E3C-2187-824E-4DB3-7E1AC1A8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2160" y="214081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DD497-9781-41A2-83CC-9C2F55BF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3794" y="424430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5022252-F247-8DE9-D2F4-243CF763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0304" y="3166142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ECE3779A-FD44-544F-C103-AE8C7D90882A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37617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AF66396-0D23-727B-4B56-8237B537623E}"/>
              </a:ext>
            </a:extLst>
          </p:cNvPr>
          <p:cNvGrpSpPr/>
          <p:nvPr/>
        </p:nvGrpSpPr>
        <p:grpSpPr>
          <a:xfrm>
            <a:off x="7065200" y="3124200"/>
            <a:ext cx="2451318" cy="2451318"/>
            <a:chOff x="7808317" y="3500686"/>
            <a:chExt cx="2451318" cy="2451318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990F1898-C4FF-C0D7-82E9-4CFEE956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8317" y="3500686"/>
              <a:ext cx="2451318" cy="24513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79F17CB-ADBA-657E-4625-7F069FA5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64138" y="3890470"/>
              <a:ext cx="1236674" cy="1704961"/>
            </a:xfrm>
            <a:prstGeom prst="rect">
              <a:avLst/>
            </a:prstGeom>
          </p:spPr>
        </p:pic>
      </p:grp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80F4688-B356-27A9-1521-7DF80B9591CC}"/>
              </a:ext>
            </a:extLst>
          </p:cNvPr>
          <p:cNvSpPr/>
          <p:nvPr/>
        </p:nvSpPr>
        <p:spPr>
          <a:xfrm>
            <a:off x="2714625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40707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060709D-8D3E-8BBE-C9AD-07D7BAB398FF}"/>
              </a:ext>
            </a:extLst>
          </p:cNvPr>
          <p:cNvSpPr/>
          <p:nvPr/>
        </p:nvSpPr>
        <p:spPr>
          <a:xfrm rot="16200000">
            <a:off x="4594676" y="2864357"/>
            <a:ext cx="5531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427535" y="2140810"/>
            <a:ext cx="106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Creation</a:t>
            </a:r>
            <a:endParaRPr lang="fr-FR" dirty="0"/>
          </a:p>
          <a:p>
            <a:r>
              <a:rPr lang="fr-FR" dirty="0"/>
              <a:t>D’une PR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788647C-A604-3F2D-6790-0B9B0DA03AA7}"/>
              </a:ext>
            </a:extLst>
          </p:cNvPr>
          <p:cNvSpPr txBox="1"/>
          <p:nvPr/>
        </p:nvSpPr>
        <p:spPr>
          <a:xfrm>
            <a:off x="2364139" y="2911355"/>
            <a:ext cx="132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Fermeture</a:t>
            </a:r>
          </a:p>
          <a:p>
            <a:r>
              <a:rPr lang="fr-FR" dirty="0"/>
              <a:t>D’une PR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2846</TotalTime>
  <Words>747</Words>
  <Application>Microsoft Office PowerPoint</Application>
  <PresentationFormat>Grand écran</PresentationFormat>
  <Paragraphs>90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 cible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20</cp:revision>
  <dcterms:created xsi:type="dcterms:W3CDTF">2024-11-27T08:46:35Z</dcterms:created>
  <dcterms:modified xsi:type="dcterms:W3CDTF">2025-01-24T21:58:10Z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